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krot.info/uploads/posts/2020-01/1579209846_5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30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52600"/>
            <a:ext cx="8382000" cy="277336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Игра «Третий лишний»</a:t>
            </a:r>
            <a:br>
              <a:rPr lang="ru-RU" dirty="0" smtClean="0">
                <a:solidFill>
                  <a:srgbClr val="FF0000"/>
                </a:solidFill>
                <a:latin typeface="+mn-lt"/>
              </a:rPr>
            </a:br>
            <a:r>
              <a:rPr lang="ru-RU" dirty="0" smtClean="0">
                <a:solidFill>
                  <a:srgbClr val="FF0000"/>
                </a:solidFill>
                <a:latin typeface="+mn-lt"/>
              </a:rPr>
              <a:t>по ПДД</a:t>
            </a:r>
            <a:br>
              <a:rPr lang="ru-RU" dirty="0" smtClean="0">
                <a:solidFill>
                  <a:srgbClr val="FF0000"/>
                </a:solidFill>
                <a:latin typeface="+mn-lt"/>
              </a:rPr>
            </a:br>
            <a:r>
              <a:rPr lang="ru-RU" dirty="0" smtClean="0">
                <a:solidFill>
                  <a:srgbClr val="FF0000"/>
                </a:solidFill>
                <a:latin typeface="+mn-lt"/>
              </a:rPr>
              <a:t>для детей старшего дошкольного возраста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0" y="586740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Выполнила: воспитатель </a:t>
            </a:r>
            <a:r>
              <a:rPr lang="ru-RU" sz="2400" b="1" dirty="0" err="1" smtClean="0"/>
              <a:t>д</a:t>
            </a:r>
            <a:r>
              <a:rPr lang="ru-RU" sz="2400" b="1" dirty="0" smtClean="0"/>
              <a:t>/с 161</a:t>
            </a:r>
          </a:p>
          <a:p>
            <a:r>
              <a:rPr lang="ru-RU" sz="2400" b="1" dirty="0" smtClean="0"/>
              <a:t>Каримова З.Ф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ikolist.club/wp-content/uploads/2019/11/gruzovik_kartinka_dlya_detey_14_08070920.pn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533400" y="1752600"/>
            <a:ext cx="3342344" cy="1981200"/>
          </a:xfrm>
          <a:prstGeom prst="rect">
            <a:avLst/>
          </a:prstGeom>
          <a:noFill/>
        </p:spPr>
      </p:pic>
      <p:pic>
        <p:nvPicPr>
          <p:cNvPr id="1030" name="Picture 6" descr="https://i.pinimg.com/736x/95/84/d5/9584d58e12f3b2818d5e4e5845bfe49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2438400" y="3810000"/>
            <a:ext cx="3359999" cy="2520000"/>
          </a:xfrm>
          <a:prstGeom prst="rect">
            <a:avLst/>
          </a:prstGeom>
          <a:noFill/>
        </p:spPr>
      </p:pic>
      <p:pic>
        <p:nvPicPr>
          <p:cNvPr id="1028" name="Picture 4" descr="https://admspvoskresenskoe.ru/wp-content/uploads/0_118693_f5548042_orig.pn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4953000" y="1752600"/>
            <a:ext cx="2823530" cy="2520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85800" y="304800"/>
            <a:ext cx="7696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Выберите лишний участник дорожного движения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Выберите лишнее средство транспорта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i.pinimg.com/originals/e3/b0/d8/e3b0d8a27dbaa96f20b3892e82116746.pn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381000" y="1752600"/>
            <a:ext cx="3657600" cy="2203704"/>
          </a:xfrm>
          <a:prstGeom prst="rect">
            <a:avLst/>
          </a:prstGeom>
          <a:noFill/>
        </p:spPr>
      </p:pic>
      <p:pic>
        <p:nvPicPr>
          <p:cNvPr id="14342" name="Picture 6" descr="https://yt3.ggpht.com/a/AATXAJysN74qcN4J7xcQ_nRrWwIf0VXF3inNsRhKkg=s900-c-k-c0xffffffff-no-rj-m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0EFED"/>
              </a:clrFrom>
              <a:clrTo>
                <a:srgbClr val="F0EFED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2743200" y="3733800"/>
            <a:ext cx="3124200" cy="3124200"/>
          </a:xfrm>
          <a:prstGeom prst="rect">
            <a:avLst/>
          </a:prstGeom>
          <a:noFill/>
        </p:spPr>
      </p:pic>
      <p:pic>
        <p:nvPicPr>
          <p:cNvPr id="14344" name="Picture 8" descr="https://ds05.infourok.ru/uploads/ex/0302/0006cd49-7556fe13/hello_html_m11a1ccb2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t="17639" r="4835" b="25917"/>
          <a:stretch>
            <a:fillRect/>
          </a:stretch>
        </p:blipFill>
        <p:spPr bwMode="auto">
          <a:xfrm>
            <a:off x="4038600" y="1828800"/>
            <a:ext cx="480060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3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+mn-lt"/>
              </a:rPr>
              <a:t>Выберите лишний «глаз» светофора: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s://yt3.ggpht.com/a/AATXAJzYdHTU4WQrynhOlE-159zGn1oQg-DAgFdxbg=s900-c-k-c0xffffffff-no-rj-m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3124200" y="4267200"/>
            <a:ext cx="2520000" cy="2520000"/>
          </a:xfrm>
          <a:prstGeom prst="rect">
            <a:avLst/>
          </a:prstGeom>
          <a:noFill/>
        </p:spPr>
      </p:pic>
      <p:pic>
        <p:nvPicPr>
          <p:cNvPr id="27652" name="Picture 4" descr="https://imgdataserver.com/items/smart-and-green-original-floor-g-outdoor-sagsgglobe_z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09600" y="1676400"/>
            <a:ext cx="3357859" cy="2520000"/>
          </a:xfrm>
          <a:prstGeom prst="rect">
            <a:avLst/>
          </a:prstGeom>
          <a:noFill/>
        </p:spPr>
      </p:pic>
      <p:pic>
        <p:nvPicPr>
          <p:cNvPr id="27656" name="Picture 8" descr="http://neo-vo.ru/upload/shop_1/3/3/4/item_334/shop_items_catalog_image33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5334000" y="1600200"/>
            <a:ext cx="27432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6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+mn-lt"/>
              </a:rPr>
              <a:t>Выберите средство транспорта, не относящееся к общественному</a:t>
            </a:r>
            <a:br>
              <a:rPr lang="ru-RU" dirty="0" smtClean="0">
                <a:solidFill>
                  <a:schemeClr val="tx1"/>
                </a:solidFill>
                <a:latin typeface="+mn-lt"/>
              </a:rPr>
            </a:br>
            <a:r>
              <a:rPr lang="ru-RU" dirty="0" smtClean="0">
                <a:solidFill>
                  <a:schemeClr val="tx1"/>
                </a:solidFill>
                <a:latin typeface="+mn-lt"/>
              </a:rPr>
              <a:t>транспорту: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6" name="Picture 4" descr="https://st3.depositphotos.com/1504872/12727/v/950/depositphotos_127275348-stock-illustration-cartoon-yellow-trolleybu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3581400"/>
            <a:ext cx="3505200" cy="2978051"/>
          </a:xfrm>
          <a:prstGeom prst="rect">
            <a:avLst/>
          </a:prstGeom>
          <a:noFill/>
        </p:spPr>
      </p:pic>
      <p:pic>
        <p:nvPicPr>
          <p:cNvPr id="28678" name="Picture 6" descr="https://avatars.mds.yandex.net/get-pdb/228251/fdbfc3a3-1e26-4b30-93f7-3fa4cbf60392/s1200?webp=fals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2057400"/>
            <a:ext cx="3324578" cy="2520000"/>
          </a:xfrm>
          <a:prstGeom prst="rect">
            <a:avLst/>
          </a:prstGeom>
          <a:noFill/>
        </p:spPr>
      </p:pic>
      <p:pic>
        <p:nvPicPr>
          <p:cNvPr id="28680" name="Picture 8" descr="https://i.ytimg.com/vi/jPMhHqMDiZg/hq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667" b="6667"/>
          <a:stretch>
            <a:fillRect/>
          </a:stretch>
        </p:blipFill>
        <p:spPr bwMode="auto">
          <a:xfrm>
            <a:off x="4800600" y="2133600"/>
            <a:ext cx="3876923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6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8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8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i.pinimg.com/originals/69/8e/58/698e589775b69638d76e0d1a7a90a72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48</TotalTime>
  <Words>36</Words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Игра «Третий лишний» по ПДД для детей старшего дошкольного возраста</vt:lpstr>
      <vt:lpstr>Слайд 2</vt:lpstr>
      <vt:lpstr>Выберите лишнее средство транспорта</vt:lpstr>
      <vt:lpstr>Выберите лишний «глаз» светофора:</vt:lpstr>
      <vt:lpstr>Выберите средство транспорта, не относящееся к общественному транспорту: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Windows User</cp:lastModifiedBy>
  <cp:revision>7</cp:revision>
  <dcterms:modified xsi:type="dcterms:W3CDTF">2020-04-23T07:38:28Z</dcterms:modified>
</cp:coreProperties>
</file>